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3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0" r:id="rId16"/>
    <p:sldId id="26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2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30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</a:rPr>
              <a:pPr/>
              <a:t>10/2/2018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9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</a:rPr>
              <a:pPr/>
              <a:t>10/2/2018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0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862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9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437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6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1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064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722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04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690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32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1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02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9267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626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9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644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7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26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64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8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11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27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54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D0F9-A3FF-47A8-897C-039C54E857AC}" type="datetimeFigureOut">
              <a:rPr lang="hr-HR" smtClean="0"/>
              <a:t>02.10.2018.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E8B75-C41E-4B87-AFA5-E341C9A08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0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2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10/2/2018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" y="0"/>
            <a:ext cx="916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34508" y="5766533"/>
            <a:ext cx="88749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cs typeface="Calibri"/>
              </a:rPr>
              <a:t>FACEBOOK: </a:t>
            </a:r>
            <a:r>
              <a:rPr lang="hr-HR" sz="2400" dirty="0">
                <a:solidFill>
                  <a:schemeClr val="bg1"/>
                </a:solidFill>
                <a:cs typeface="Calibri"/>
              </a:rPr>
              <a:t>Centar za volontiranje i humanitarni rad </a:t>
            </a:r>
            <a:r>
              <a:rPr lang="hr-HR" sz="2400" dirty="0" smtClean="0">
                <a:solidFill>
                  <a:schemeClr val="bg1"/>
                </a:solidFill>
                <a:cs typeface="Calibri"/>
              </a:rPr>
              <a:t>FOI</a:t>
            </a:r>
          </a:p>
          <a:p>
            <a:pPr algn="ctr"/>
            <a:r>
              <a:rPr lang="hr-HR" sz="2400" dirty="0" smtClean="0">
                <a:solidFill>
                  <a:schemeClr val="bg1"/>
                </a:solidFill>
                <a:cs typeface="Calibri"/>
              </a:rPr>
              <a:t>Nera </a:t>
            </a:r>
            <a:r>
              <a:rPr lang="hr-HR" sz="2400" dirty="0" err="1" smtClean="0">
                <a:solidFill>
                  <a:schemeClr val="bg1"/>
                </a:solidFill>
                <a:cs typeface="Calibri"/>
              </a:rPr>
              <a:t>Jurinić</a:t>
            </a:r>
            <a:r>
              <a:rPr lang="hr-HR" sz="2400" dirty="0" smtClean="0">
                <a:solidFill>
                  <a:schemeClr val="bg1"/>
                </a:solidFill>
                <a:cs typeface="Calibri"/>
              </a:rPr>
              <a:t>, studentska koordinatorica volontera: </a:t>
            </a:r>
            <a:r>
              <a:rPr lang="hr-HR" sz="2400" dirty="0" err="1" smtClean="0">
                <a:solidFill>
                  <a:schemeClr val="bg1"/>
                </a:solidFill>
                <a:cs typeface="Calibri"/>
              </a:rPr>
              <a:t>nejurinic</a:t>
            </a:r>
            <a:r>
              <a:rPr lang="hr-HR" sz="2400" dirty="0" smtClean="0">
                <a:solidFill>
                  <a:schemeClr val="bg1"/>
                </a:solidFill>
                <a:cs typeface="Calibri"/>
              </a:rPr>
              <a:t>@</a:t>
            </a:r>
            <a:r>
              <a:rPr lang="hr-HR" sz="2400" dirty="0" err="1" smtClean="0">
                <a:solidFill>
                  <a:schemeClr val="bg1"/>
                </a:solidFill>
                <a:cs typeface="Calibri"/>
              </a:rPr>
              <a:t>foi.hr</a:t>
            </a:r>
            <a:r>
              <a:rPr lang="hr-HR" sz="2000" dirty="0">
                <a:solidFill>
                  <a:schemeClr val="bg1"/>
                </a:solidFill>
                <a:cs typeface="Calibri"/>
              </a:rPr>
              <a:t/>
            </a:r>
            <a:br>
              <a:rPr lang="hr-HR" sz="2000" dirty="0">
                <a:solidFill>
                  <a:schemeClr val="bg1"/>
                </a:solidFill>
                <a:cs typeface="Calibri"/>
              </a:rPr>
            </a:b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3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„HRVATSKA VOLONTIRA”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941811" cy="25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788024" y="1772816"/>
            <a:ext cx="3886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Organizator: </a:t>
            </a:r>
            <a:r>
              <a:rPr lang="hr-HR" dirty="0" smtClean="0"/>
              <a:t>Centar za volontiranje i humanitarni rad FOI</a:t>
            </a:r>
          </a:p>
          <a:p>
            <a:r>
              <a:rPr lang="hr-HR" b="1" dirty="0" smtClean="0"/>
              <a:t>Datum: </a:t>
            </a:r>
            <a:r>
              <a:rPr lang="hr-HR" dirty="0" smtClean="0"/>
              <a:t>od 21. do 25.05.2018.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FOI1, </a:t>
            </a:r>
            <a:r>
              <a:rPr lang="hr-HR" dirty="0" err="1" smtClean="0"/>
              <a:t>FOI2</a:t>
            </a:r>
            <a:r>
              <a:rPr lang="hr-HR" dirty="0" smtClean="0"/>
              <a:t>, Studentski dom</a:t>
            </a:r>
          </a:p>
          <a:p>
            <a:endParaRPr lang="hr-HR" dirty="0"/>
          </a:p>
          <a:p>
            <a:r>
              <a:rPr lang="hr-HR" b="1" dirty="0" smtClean="0"/>
              <a:t>Zadaci volontera: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Nabavka potrebnih stvari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Priprema dvorane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Vođenje protokola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Pomoć studentima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3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8. STUDENTSKI SIMPOZIJ: „</a:t>
            </a:r>
            <a:r>
              <a:rPr lang="en-US" b="1" dirty="0">
                <a:solidFill>
                  <a:srgbClr val="CC0027"/>
                </a:solidFill>
              </a:rPr>
              <a:t>Research Topics and Intercultural Learning in the International </a:t>
            </a:r>
            <a:r>
              <a:rPr lang="en-US" b="1" dirty="0" smtClean="0">
                <a:solidFill>
                  <a:srgbClr val="CC0027"/>
                </a:solidFill>
              </a:rPr>
              <a:t>Context</a:t>
            </a:r>
            <a:r>
              <a:rPr lang="hr-HR" b="1" dirty="0" smtClean="0">
                <a:solidFill>
                  <a:srgbClr val="CC0027"/>
                </a:solidFill>
              </a:rPr>
              <a:t>”</a:t>
            </a:r>
            <a:r>
              <a:rPr lang="en-US" b="1" dirty="0"/>
              <a:t/>
            </a:r>
            <a:br>
              <a:rPr lang="en-US" b="1" dirty="0"/>
            </a:b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12398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464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220072" y="2492896"/>
            <a:ext cx="3454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Organizator: </a:t>
            </a:r>
            <a:r>
              <a:rPr lang="hr-HR" dirty="0" smtClean="0"/>
              <a:t>Centar za volontiranje i humanitarni rad </a:t>
            </a:r>
            <a:r>
              <a:rPr lang="hr-HR" dirty="0" smtClean="0"/>
              <a:t>FOI, Socijalna samoposluga „Kruh sv. Antuna” Varaždin</a:t>
            </a:r>
            <a:endParaRPr lang="hr-HR" dirty="0" smtClean="0"/>
          </a:p>
          <a:p>
            <a:r>
              <a:rPr lang="hr-HR" b="1" dirty="0" smtClean="0"/>
              <a:t>Datum: </a:t>
            </a:r>
            <a:r>
              <a:rPr lang="hr-HR" dirty="0" smtClean="0"/>
              <a:t>od 15. do 21.06.2018.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Varaždin</a:t>
            </a:r>
          </a:p>
          <a:p>
            <a:endParaRPr lang="hr-HR" b="1" dirty="0"/>
          </a:p>
          <a:p>
            <a:r>
              <a:rPr lang="hr-HR" b="1" dirty="0" smtClean="0"/>
              <a:t>Zadaci volontera: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Doček gostiju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Pomoć u organizaciji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Vođenje protokola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03185"/>
            <a:ext cx="1155317" cy="15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2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„</a:t>
            </a:r>
            <a:r>
              <a:rPr lang="hr-HR" b="1" dirty="0" err="1" smtClean="0">
                <a:solidFill>
                  <a:srgbClr val="CC0027"/>
                </a:solidFill>
              </a:rPr>
              <a:t>ElValor</a:t>
            </a:r>
            <a:r>
              <a:rPr lang="hr-HR" b="1" dirty="0" smtClean="0">
                <a:solidFill>
                  <a:srgbClr val="CC0027"/>
                </a:solidFill>
              </a:rPr>
              <a:t>”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27" y="1628800"/>
            <a:ext cx="4601485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85025" y="299695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Naši volonteri u sklopu volontiranja imali su priliku posjetiti i Ameriku!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1907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>
                <a:solidFill>
                  <a:srgbClr val="CC0027"/>
                </a:solidFill>
              </a:rPr>
              <a:t>7</a:t>
            </a:r>
            <a:r>
              <a:rPr lang="hr-HR" b="1" dirty="0" smtClean="0">
                <a:solidFill>
                  <a:srgbClr val="CC0027"/>
                </a:solidFill>
              </a:rPr>
              <a:t>. ROTARY BUSINESS FORUM: „Znanost i </a:t>
            </a:r>
            <a:r>
              <a:rPr lang="hr-HR" b="1" dirty="0" err="1" smtClean="0">
                <a:solidFill>
                  <a:srgbClr val="CC0027"/>
                </a:solidFill>
              </a:rPr>
              <a:t>business</a:t>
            </a:r>
            <a:r>
              <a:rPr lang="hr-HR" b="1" dirty="0" smtClean="0">
                <a:solidFill>
                  <a:srgbClr val="CC0027"/>
                </a:solidFill>
              </a:rPr>
              <a:t>”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249557" cy="39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07504" y="162880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Organizatori:</a:t>
            </a:r>
            <a:r>
              <a:rPr lang="hr-HR" dirty="0" smtClean="0"/>
              <a:t> </a:t>
            </a:r>
            <a:r>
              <a:rPr lang="hr-HR" dirty="0" err="1" smtClean="0"/>
              <a:t>Rotary</a:t>
            </a:r>
            <a:r>
              <a:rPr lang="hr-HR" dirty="0" smtClean="0"/>
              <a:t> </a:t>
            </a:r>
            <a:r>
              <a:rPr lang="hr-HR" dirty="0" err="1" smtClean="0"/>
              <a:t>Club</a:t>
            </a:r>
            <a:r>
              <a:rPr lang="hr-HR" dirty="0" smtClean="0"/>
              <a:t> Varaždin 1811</a:t>
            </a:r>
          </a:p>
          <a:p>
            <a:r>
              <a:rPr lang="hr-HR" b="1" dirty="0" smtClean="0"/>
              <a:t>Datum: </a:t>
            </a:r>
            <a:r>
              <a:rPr lang="hr-HR" dirty="0" smtClean="0"/>
              <a:t>23.09.2017.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Varaždin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35213" y="3438484"/>
            <a:ext cx="3068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Zadaci volontera: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Priprema obavijesti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Priprema dvorane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Doček gostiju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Pomoć u snalaženju u zgradi Fakulteta</a:t>
            </a:r>
            <a:endParaRPr lang="hr-H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31106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9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EDUKACIJA ZA VOLONTERE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35" y="0"/>
            <a:ext cx="938865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4385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860032" y="155679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Organizator: </a:t>
            </a:r>
            <a:r>
              <a:rPr lang="hr-HR" dirty="0" smtClean="0"/>
              <a:t>Centar za volontiranje i humanitarni rad FOI</a:t>
            </a:r>
          </a:p>
          <a:p>
            <a:r>
              <a:rPr lang="hr-HR" b="1" dirty="0" smtClean="0"/>
              <a:t>Datumi: </a:t>
            </a:r>
            <a:r>
              <a:rPr lang="hr-HR" dirty="0" smtClean="0"/>
              <a:t>06.11.2017.; 07.06.2018.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</a:t>
            </a:r>
            <a:r>
              <a:rPr lang="hr-HR" dirty="0" smtClean="0"/>
              <a:t>Varaždin</a:t>
            </a:r>
          </a:p>
          <a:p>
            <a:r>
              <a:rPr lang="hr-HR" b="1" dirty="0" smtClean="0"/>
              <a:t>Voditeljice: </a:t>
            </a:r>
            <a:r>
              <a:rPr lang="hr-HR" dirty="0" smtClean="0"/>
              <a:t>Izv.prof.dr.sc. Sandra Lovrenčić i izv.prof.dr.sc. Violeta </a:t>
            </a:r>
            <a:r>
              <a:rPr lang="hr-HR" dirty="0" err="1" smtClean="0"/>
              <a:t>Vidaček</a:t>
            </a:r>
            <a:r>
              <a:rPr lang="hr-HR" dirty="0" smtClean="0"/>
              <a:t>-</a:t>
            </a:r>
            <a:r>
              <a:rPr lang="hr-HR" dirty="0" err="1" smtClean="0"/>
              <a:t>Hainš</a:t>
            </a:r>
            <a:endParaRPr lang="hr-HR" b="1" dirty="0" smtClean="0"/>
          </a:p>
          <a:p>
            <a:endParaRPr lang="hr-HR" dirty="0"/>
          </a:p>
          <a:p>
            <a:r>
              <a:rPr lang="hr-HR" b="1" dirty="0" smtClean="0"/>
              <a:t>Teme: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Zakon o volonterstvu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Etički kodeks volontera</a:t>
            </a:r>
            <a:endParaRPr lang="hr-H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73112"/>
            <a:ext cx="3419872" cy="173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9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NAGRADE VOLONTERIMA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31901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1412776"/>
            <a:ext cx="3940224" cy="30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92413" y="479715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Volonteri Centra za volontiranje i humanitarni rad FOI, Josipa </a:t>
            </a:r>
            <a:r>
              <a:rPr lang="hr-HR" b="1" dirty="0" err="1" smtClean="0"/>
              <a:t>Cvrlja</a:t>
            </a:r>
            <a:r>
              <a:rPr lang="hr-HR" b="1" dirty="0" smtClean="0"/>
              <a:t> i Tomislav Novak su dobitnici Dekanove nagrade za volonterske aktivnosti i promociju Fakulteta</a:t>
            </a:r>
            <a:endParaRPr lang="hr-HR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09476"/>
            <a:ext cx="3201739" cy="302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9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70" y="3615397"/>
            <a:ext cx="8093123" cy="2489980"/>
          </a:xfrm>
        </p:spPr>
        <p:txBody>
          <a:bodyPr>
            <a:normAutofit/>
          </a:bodyPr>
          <a:lstStyle/>
          <a:p>
            <a:r>
              <a:rPr lang="hr-HR" sz="2000" b="1" cap="all" dirty="0">
                <a:solidFill>
                  <a:srgbClr val="FFFFFF"/>
                </a:solidFill>
                <a:cs typeface="Calibri"/>
              </a:rPr>
              <a:t>Facebook stranica centra : 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www.facebook.com/centar-za-volontiranje-i-humanitarni-rad-foi-740374856069968/?ref=hl</a:t>
            </a:r>
            <a:r>
              <a:rPr lang="hr-HR" sz="2000" cap="all" dirty="0">
                <a:solidFill>
                  <a:srgbClr val="FFFFFF"/>
                </a:solidFill>
                <a:cs typeface="Calibri"/>
              </a:rPr>
              <a:t/>
            </a:r>
            <a:br>
              <a:rPr lang="hr-HR" sz="2000" cap="all" dirty="0">
                <a:solidFill>
                  <a:srgbClr val="FFFFFF"/>
                </a:solidFill>
                <a:cs typeface="Calibri"/>
              </a:rPr>
            </a:br>
            <a:r>
              <a:rPr lang="hr-HR" sz="2000" b="1" cap="all" dirty="0" err="1">
                <a:solidFill>
                  <a:srgbClr val="FFFFFF"/>
                </a:solidFill>
                <a:cs typeface="Calibri"/>
              </a:rPr>
              <a:t>Instagram</a:t>
            </a:r>
            <a:r>
              <a:rPr lang="hr-HR" sz="2000" b="1" cap="all" dirty="0">
                <a:solidFill>
                  <a:srgbClr val="FFFFFF"/>
                </a:solidFill>
                <a:cs typeface="Calibri"/>
              </a:rPr>
              <a:t>:</a:t>
            </a:r>
            <a:r>
              <a:rPr lang="hr-HR" sz="2000" cap="all" dirty="0">
                <a:solidFill>
                  <a:srgbClr val="FFFFFF"/>
                </a:solidFill>
                <a:cs typeface="Calibri"/>
              </a:rPr>
              <a:t> </a:t>
            </a:r>
            <a:r>
              <a:rPr lang="hr-HR" sz="2000" dirty="0">
                <a:solidFill>
                  <a:srgbClr val="FFFFFF"/>
                </a:solidFill>
                <a:cs typeface="Calibri"/>
              </a:rPr>
              <a:t>https://www.instagram.com/centar.za.volontiranje.foi/</a:t>
            </a:r>
            <a:br>
              <a:rPr lang="hr-HR" sz="2000" dirty="0">
                <a:solidFill>
                  <a:srgbClr val="FFFFFF"/>
                </a:solidFill>
                <a:cs typeface="Calibri"/>
              </a:rPr>
            </a:br>
            <a:r>
              <a:rPr lang="hr-HR" sz="2000" b="1" cap="all" dirty="0">
                <a:solidFill>
                  <a:srgbClr val="FFFFFF"/>
                </a:solidFill>
                <a:cs typeface="Calibri"/>
              </a:rPr>
              <a:t>LinkedIn: </a:t>
            </a:r>
            <a:r>
              <a:rPr lang="hr-HR" sz="2000" dirty="0">
                <a:solidFill>
                  <a:srgbClr val="FFFFFF"/>
                </a:solidFill>
                <a:cs typeface="Calibri"/>
              </a:rPr>
              <a:t>https://www.linkedin.com/in/centar-za-volontere-foi-431803137/?ppe=1</a:t>
            </a:r>
            <a:endParaRPr lang="en-US" sz="2000" cap="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Logo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67" y="971715"/>
            <a:ext cx="2116912" cy="20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SADRŽAJ:</a:t>
            </a:r>
            <a:endParaRPr lang="hr-HR" b="1" dirty="0">
              <a:solidFill>
                <a:srgbClr val="CC0027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6. </a:t>
            </a:r>
            <a:r>
              <a:rPr lang="hr-HR" dirty="0" err="1" smtClean="0"/>
              <a:t>Rotary</a:t>
            </a:r>
            <a:r>
              <a:rPr lang="hr-HR" dirty="0" smtClean="0"/>
              <a:t> </a:t>
            </a:r>
            <a:r>
              <a:rPr lang="hr-HR" dirty="0" err="1" smtClean="0"/>
              <a:t>Business</a:t>
            </a:r>
            <a:r>
              <a:rPr lang="hr-HR" dirty="0" smtClean="0"/>
              <a:t> Forum</a:t>
            </a:r>
          </a:p>
          <a:p>
            <a:r>
              <a:rPr lang="hr-HR" dirty="0" smtClean="0"/>
              <a:t>GGWP humanitarni LAN turnir</a:t>
            </a:r>
          </a:p>
          <a:p>
            <a:r>
              <a:rPr lang="hr-HR" dirty="0" smtClean="0"/>
              <a:t>Udruga „Veliko srce malom srcu”</a:t>
            </a:r>
          </a:p>
          <a:p>
            <a:r>
              <a:rPr lang="hr-HR" dirty="0" smtClean="0"/>
              <a:t>Festival znanosti</a:t>
            </a:r>
          </a:p>
          <a:p>
            <a:r>
              <a:rPr lang="hr-HR" dirty="0" smtClean="0"/>
              <a:t>Darivanje krvi</a:t>
            </a:r>
          </a:p>
          <a:p>
            <a:r>
              <a:rPr lang="hr-HR" dirty="0" err="1" smtClean="0"/>
              <a:t>Knit</a:t>
            </a:r>
            <a:r>
              <a:rPr lang="hr-HR" dirty="0" smtClean="0"/>
              <a:t> A </a:t>
            </a:r>
            <a:r>
              <a:rPr lang="hr-HR" dirty="0" err="1" smtClean="0"/>
              <a:t>Square</a:t>
            </a:r>
            <a:r>
              <a:rPr lang="hr-HR" dirty="0" smtClean="0"/>
              <a:t> Croatia</a:t>
            </a:r>
          </a:p>
          <a:p>
            <a:r>
              <a:rPr lang="hr-HR" dirty="0" smtClean="0"/>
              <a:t>Hrvatska volontira</a:t>
            </a:r>
          </a:p>
          <a:p>
            <a:r>
              <a:rPr lang="hr-HR" dirty="0" smtClean="0"/>
              <a:t>8. studentski simpozij</a:t>
            </a:r>
          </a:p>
          <a:p>
            <a:r>
              <a:rPr lang="hr-HR" dirty="0" smtClean="0"/>
              <a:t>„</a:t>
            </a:r>
            <a:r>
              <a:rPr lang="hr-HR" dirty="0" err="1" smtClean="0"/>
              <a:t>ElValor</a:t>
            </a:r>
            <a:r>
              <a:rPr lang="hr-HR" dirty="0" smtClean="0"/>
              <a:t>”</a:t>
            </a:r>
            <a:endParaRPr lang="hr-HR" dirty="0" smtClean="0"/>
          </a:p>
          <a:p>
            <a:r>
              <a:rPr lang="hr-HR" dirty="0" smtClean="0"/>
              <a:t>7. </a:t>
            </a:r>
            <a:r>
              <a:rPr lang="hr-HR" dirty="0" err="1" smtClean="0"/>
              <a:t>Rotary</a:t>
            </a:r>
            <a:r>
              <a:rPr lang="hr-HR" dirty="0" smtClean="0"/>
              <a:t> </a:t>
            </a:r>
            <a:r>
              <a:rPr lang="hr-HR" dirty="0" err="1" smtClean="0"/>
              <a:t>Business</a:t>
            </a:r>
            <a:r>
              <a:rPr lang="hr-HR" dirty="0" smtClean="0"/>
              <a:t> Forum</a:t>
            </a:r>
          </a:p>
          <a:p>
            <a:r>
              <a:rPr lang="hr-HR" dirty="0" smtClean="0"/>
              <a:t>Edukacije za volontere</a:t>
            </a:r>
          </a:p>
          <a:p>
            <a:r>
              <a:rPr lang="hr-HR" dirty="0" smtClean="0"/>
              <a:t>Nagrade volonterima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84" y="1279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6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r-HR" dirty="0" smtClean="0"/>
              <a:t>UKUPAN BROJ VOLONTERA: 37</a:t>
            </a:r>
          </a:p>
          <a:p>
            <a:endParaRPr lang="hr-HR" dirty="0"/>
          </a:p>
          <a:p>
            <a:r>
              <a:rPr lang="hr-HR" dirty="0" smtClean="0"/>
              <a:t>UKUPAN BROJ VOLONTERSKIH AKCIJA: 11</a:t>
            </a:r>
          </a:p>
          <a:p>
            <a:endParaRPr lang="hr-HR" dirty="0"/>
          </a:p>
          <a:p>
            <a:r>
              <a:rPr lang="hr-HR" dirty="0" smtClean="0"/>
              <a:t>UKUPAN BROJ VOLONTERSKIH SATI ≈ 1200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31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6. ROTARY BUSINESS FORUM: „Obrazovanje za 21. stoljeće”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38" y="19988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NERA\Desktop\22008247_1396123307161783_3402462391975582933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ERA\Desktop\21768192_1396123313828449_867531631253307435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22" y="3573016"/>
            <a:ext cx="381591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384222" y="1772815"/>
            <a:ext cx="443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Organizatori:</a:t>
            </a:r>
            <a:r>
              <a:rPr lang="hr-HR" dirty="0" smtClean="0"/>
              <a:t> </a:t>
            </a:r>
            <a:r>
              <a:rPr lang="hr-HR" dirty="0" err="1" smtClean="0"/>
              <a:t>Rotary</a:t>
            </a:r>
            <a:r>
              <a:rPr lang="hr-HR" dirty="0" smtClean="0"/>
              <a:t> </a:t>
            </a:r>
            <a:r>
              <a:rPr lang="hr-HR" dirty="0" err="1" smtClean="0"/>
              <a:t>Club</a:t>
            </a:r>
            <a:r>
              <a:rPr lang="hr-HR" dirty="0" smtClean="0"/>
              <a:t> Varaždin 1811</a:t>
            </a:r>
          </a:p>
          <a:p>
            <a:r>
              <a:rPr lang="hr-HR" b="1" dirty="0" smtClean="0"/>
              <a:t>Datum: </a:t>
            </a:r>
            <a:r>
              <a:rPr lang="hr-HR" dirty="0" smtClean="0"/>
              <a:t>23.09.2017.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Varaždin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11560" y="450912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Zadaci volontera: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Priprema obavijesti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Priprema dvorane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Doček gostiju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Pomoć u snalaženju u zgradi Fakulteta</a:t>
            </a:r>
            <a:endParaRPr lang="hr-HR" dirty="0"/>
          </a:p>
        </p:txBody>
      </p:sp>
      <p:pic>
        <p:nvPicPr>
          <p:cNvPr id="2054" name="Picture 6" descr="Fotografija Rotary Club VaraÅ¾din 1181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10" y="401680"/>
            <a:ext cx="1195028" cy="11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8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„GGWP humanitarni LAN turnir”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31901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89112"/>
            <a:ext cx="3886869" cy="2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9112"/>
            <a:ext cx="4176464" cy="2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39552" y="4221088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Organizatori: </a:t>
            </a:r>
            <a:r>
              <a:rPr lang="nn-NO" dirty="0"/>
              <a:t>Studentski zbor, STAK i Studentski odbor studentskog </a:t>
            </a:r>
            <a:r>
              <a:rPr lang="nn-NO" dirty="0" smtClean="0"/>
              <a:t>doma</a:t>
            </a:r>
            <a:endParaRPr lang="hr-HR" dirty="0" smtClean="0"/>
          </a:p>
          <a:p>
            <a:r>
              <a:rPr lang="hr-HR" b="1" dirty="0" smtClean="0"/>
              <a:t>Datum: </a:t>
            </a:r>
            <a:r>
              <a:rPr lang="hr-HR" dirty="0" smtClean="0"/>
              <a:t>od 13. do 24.11.2017. 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Varaždin</a:t>
            </a:r>
            <a:endParaRPr lang="hr-HR" dirty="0"/>
          </a:p>
          <a:p>
            <a:r>
              <a:rPr lang="hr-HR" b="1" dirty="0" smtClean="0"/>
              <a:t>Zadaci volontera: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Slaganje i pripremanje informatičke opreme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Rješavanje tehničkih problema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Postavljanje servera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Postavljanje video prijenosa</a:t>
            </a:r>
          </a:p>
          <a:p>
            <a:pPr marL="285750" lvl="0" indent="-285750">
              <a:buFontTx/>
              <a:buChar char="-"/>
            </a:pPr>
            <a:r>
              <a:rPr lang="hr-HR" dirty="0">
                <a:solidFill>
                  <a:prstClr val="black"/>
                </a:solidFill>
              </a:rPr>
              <a:t>Prikupljanje namirnica za Socijalnu samoposlugu „Kruh Sv. Antuna”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368152" cy="17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37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UDRUGA „Veliko srce malom srcu”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574"/>
            <a:ext cx="3600400" cy="21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8574"/>
            <a:ext cx="3489771" cy="21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22" y="4077072"/>
            <a:ext cx="3455665" cy="230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11560" y="386104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Organizator: </a:t>
            </a:r>
            <a:r>
              <a:rPr lang="hr-HR" dirty="0" smtClean="0"/>
              <a:t>Udruga „Veliko srce malom srcu”</a:t>
            </a:r>
          </a:p>
          <a:p>
            <a:r>
              <a:rPr lang="hr-HR" b="1" dirty="0" smtClean="0"/>
              <a:t>Suorganizator: </a:t>
            </a:r>
            <a:r>
              <a:rPr lang="hr-HR" dirty="0" smtClean="0"/>
              <a:t>Centar za volontiranje i humanitarni rad FOI</a:t>
            </a:r>
          </a:p>
          <a:p>
            <a:r>
              <a:rPr lang="hr-HR" b="1" dirty="0" smtClean="0"/>
              <a:t>Datum: </a:t>
            </a:r>
            <a:r>
              <a:rPr lang="hr-HR" dirty="0" smtClean="0"/>
              <a:t>21.12.2017.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Dječji odjel OB Varaždin</a:t>
            </a:r>
          </a:p>
          <a:p>
            <a:endParaRPr lang="hr-HR" dirty="0"/>
          </a:p>
          <a:p>
            <a:r>
              <a:rPr lang="hr-HR" b="1" dirty="0" smtClean="0"/>
              <a:t>Zadaci volontera: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Darivanje djece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67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FESTIVAL ZNANOSTI: „</a:t>
            </a:r>
            <a:r>
              <a:rPr lang="hr-HR" b="1" dirty="0">
                <a:solidFill>
                  <a:srgbClr val="CC0027"/>
                </a:solidFill>
              </a:rPr>
              <a:t>Kako rade računala? / Znanstvena otkrića u očima djece."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580112" y="2276872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Organizator: </a:t>
            </a:r>
            <a:r>
              <a:rPr lang="hr-HR" dirty="0" smtClean="0"/>
              <a:t>Centar za volontiranje i humanitarni rad FOI</a:t>
            </a:r>
          </a:p>
          <a:p>
            <a:r>
              <a:rPr lang="hr-HR" b="1" dirty="0" smtClean="0"/>
              <a:t>Suorganizator: </a:t>
            </a:r>
            <a:r>
              <a:rPr lang="hr-HR" dirty="0" smtClean="0"/>
              <a:t>Dječji vrtić „Varaždin”</a:t>
            </a:r>
          </a:p>
          <a:p>
            <a:r>
              <a:rPr lang="hr-HR" b="1" dirty="0" smtClean="0"/>
              <a:t>Datum: </a:t>
            </a:r>
            <a:r>
              <a:rPr lang="hr-HR" dirty="0" smtClean="0"/>
              <a:t>od 13. do 16.04.2017.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Varaždin</a:t>
            </a:r>
          </a:p>
          <a:p>
            <a:endParaRPr lang="hr-HR" dirty="0"/>
          </a:p>
          <a:p>
            <a:r>
              <a:rPr lang="hr-HR" b="1" dirty="0" smtClean="0"/>
              <a:t>Zadaci volontera: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Pomoć u organizaciji radionica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Pomoć u orijentaciji zgrade Fakulteta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Postavljanje izložbe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Administrativni poslovi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49919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7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„DARIVANJE KRVI” 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62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89939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584176" cy="157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99592" y="141277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Organizator: </a:t>
            </a:r>
            <a:r>
              <a:rPr lang="hr-HR" dirty="0" smtClean="0"/>
              <a:t>Studentski zbor FOI</a:t>
            </a:r>
          </a:p>
          <a:p>
            <a:r>
              <a:rPr lang="hr-HR" b="1" dirty="0" smtClean="0"/>
              <a:t>Suorganizatori: </a:t>
            </a:r>
            <a:r>
              <a:rPr lang="hr-HR" dirty="0" smtClean="0"/>
              <a:t>Centar za volontiranje i humanitarni rad FOI i Crveni križ Varaždin</a:t>
            </a:r>
          </a:p>
          <a:p>
            <a:r>
              <a:rPr lang="hr-HR" b="1" dirty="0" smtClean="0"/>
              <a:t>Datum: </a:t>
            </a:r>
            <a:r>
              <a:rPr lang="hr-HR" dirty="0" smtClean="0"/>
              <a:t>17.04.2018.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Varaždin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899592" y="364502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Zadaci volontera: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Priprema dvorane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Vođenje protokola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Čuvanje reda i mira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Briga o darivateljima krvi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904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CC0027"/>
                </a:solidFill>
              </a:rPr>
              <a:t>„</a:t>
            </a:r>
            <a:r>
              <a:rPr lang="hr-HR" b="1" dirty="0" err="1" smtClean="0">
                <a:solidFill>
                  <a:srgbClr val="CC0027"/>
                </a:solidFill>
              </a:rPr>
              <a:t>Knit</a:t>
            </a:r>
            <a:r>
              <a:rPr lang="hr-HR" b="1" dirty="0" smtClean="0">
                <a:solidFill>
                  <a:srgbClr val="CC0027"/>
                </a:solidFill>
              </a:rPr>
              <a:t> a </a:t>
            </a:r>
            <a:r>
              <a:rPr lang="hr-HR" b="1" dirty="0" err="1" smtClean="0">
                <a:solidFill>
                  <a:srgbClr val="CC0027"/>
                </a:solidFill>
              </a:rPr>
              <a:t>Square</a:t>
            </a:r>
            <a:r>
              <a:rPr lang="hr-HR" b="1" dirty="0">
                <a:solidFill>
                  <a:srgbClr val="CC0027"/>
                </a:solidFill>
              </a:rPr>
              <a:t> </a:t>
            </a:r>
            <a:r>
              <a:rPr lang="hr-HR" b="1" dirty="0" smtClean="0">
                <a:solidFill>
                  <a:srgbClr val="CC0027"/>
                </a:solidFill>
              </a:rPr>
              <a:t>Croatia”</a:t>
            </a:r>
            <a:endParaRPr lang="hr-HR" b="1" dirty="0">
              <a:solidFill>
                <a:srgbClr val="CC0027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0"/>
            <a:ext cx="9382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860032" y="1628800"/>
            <a:ext cx="3345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Organizator: </a:t>
            </a:r>
            <a:r>
              <a:rPr lang="hr-HR" dirty="0" err="1" smtClean="0"/>
              <a:t>Knit</a:t>
            </a:r>
            <a:r>
              <a:rPr lang="hr-HR" dirty="0" smtClean="0"/>
              <a:t> a </a:t>
            </a:r>
            <a:r>
              <a:rPr lang="hr-HR" dirty="0" err="1" smtClean="0"/>
              <a:t>Square</a:t>
            </a:r>
            <a:r>
              <a:rPr lang="hr-HR" dirty="0" smtClean="0"/>
              <a:t> Croatia</a:t>
            </a:r>
          </a:p>
          <a:p>
            <a:r>
              <a:rPr lang="hr-HR" b="1" dirty="0" smtClean="0"/>
              <a:t>Suorganizator: </a:t>
            </a:r>
            <a:r>
              <a:rPr lang="hr-HR" dirty="0" smtClean="0"/>
              <a:t>Centar za volontiranje i humanitarni rad FOI</a:t>
            </a:r>
          </a:p>
          <a:p>
            <a:r>
              <a:rPr lang="hr-HR" b="1" dirty="0" smtClean="0"/>
              <a:t>Datum: </a:t>
            </a:r>
            <a:r>
              <a:rPr lang="hr-HR" dirty="0" smtClean="0"/>
              <a:t>07.05.2018.</a:t>
            </a:r>
          </a:p>
          <a:p>
            <a:r>
              <a:rPr lang="hr-HR" b="1" dirty="0" smtClean="0"/>
              <a:t>Mjesto: </a:t>
            </a:r>
            <a:r>
              <a:rPr lang="hr-HR" dirty="0" smtClean="0"/>
              <a:t>Fakultet organizacije i informatike </a:t>
            </a:r>
            <a:r>
              <a:rPr lang="hr-HR" dirty="0" smtClean="0"/>
              <a:t>Varaždin</a:t>
            </a:r>
          </a:p>
          <a:p>
            <a:r>
              <a:rPr lang="hr-HR" b="1" dirty="0" smtClean="0"/>
              <a:t>Voditeljica: </a:t>
            </a:r>
            <a:r>
              <a:rPr lang="hr-HR" dirty="0" smtClean="0"/>
              <a:t>gđa. Andreja </a:t>
            </a:r>
            <a:r>
              <a:rPr lang="hr-HR" dirty="0" err="1" smtClean="0"/>
              <a:t>Jagačić</a:t>
            </a:r>
            <a:endParaRPr lang="hr-HR" b="1" dirty="0" smtClean="0"/>
          </a:p>
          <a:p>
            <a:endParaRPr lang="hr-HR" dirty="0"/>
          </a:p>
          <a:p>
            <a:r>
              <a:rPr lang="hr-HR" b="1" dirty="0" smtClean="0"/>
              <a:t>Zadaci volontera: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Priprema dvorane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Pakiranje igračaka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1360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za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C42830"/>
      </a:accent1>
      <a:accent2>
        <a:srgbClr val="580101"/>
      </a:accent2>
      <a:accent3>
        <a:srgbClr val="C42830"/>
      </a:accent3>
      <a:accent4>
        <a:srgbClr val="EB8F00"/>
      </a:accent4>
      <a:accent5>
        <a:srgbClr val="A4A4A4"/>
      </a:accent5>
      <a:accent6>
        <a:srgbClr val="666666"/>
      </a:accent6>
      <a:hlink>
        <a:srgbClr val="C4283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614</Words>
  <Application>Microsoft Office PowerPoint</Application>
  <PresentationFormat>Prikaz na zaslonu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18" baseType="lpstr">
      <vt:lpstr>Tema sustava Office</vt:lpstr>
      <vt:lpstr>Plaza</vt:lpstr>
      <vt:lpstr>PowerPointova prezentacija</vt:lpstr>
      <vt:lpstr>SADRŽAJ:</vt:lpstr>
      <vt:lpstr>PowerPointova prezentacija</vt:lpstr>
      <vt:lpstr>6. ROTARY BUSINESS FORUM: „Obrazovanje za 21. stoljeće”</vt:lpstr>
      <vt:lpstr>„GGWP humanitarni LAN turnir”</vt:lpstr>
      <vt:lpstr>UDRUGA „Veliko srce malom srcu”</vt:lpstr>
      <vt:lpstr>FESTIVAL ZNANOSTI: „Kako rade računala? / Znanstvena otkrića u očima djece."</vt:lpstr>
      <vt:lpstr>„DARIVANJE KRVI” </vt:lpstr>
      <vt:lpstr>„Knit a Square Croatia”</vt:lpstr>
      <vt:lpstr>„HRVATSKA VOLONTIRA”</vt:lpstr>
      <vt:lpstr>8. STUDENTSKI SIMPOZIJ: „Research Topics and Intercultural Learning in the International Context” </vt:lpstr>
      <vt:lpstr>„ElValor”</vt:lpstr>
      <vt:lpstr>7. ROTARY BUSINESS FORUM: „Znanost i business”</vt:lpstr>
      <vt:lpstr>EDUKACIJA ZA VOLONTERE</vt:lpstr>
      <vt:lpstr>NAGRADE VOLONTERIMA</vt:lpstr>
      <vt:lpstr>Facebook stranica centra : www.facebook.com/centar-za-volontiranje-i-humanitarni-rad-foi-740374856069968/?ref=hl Instagram: https://www.instagram.com/centar.za.volontiranje.foi/ LinkedIn: https://www.linkedin.com/in/centar-za-volontere-foi-431803137/?ppe=1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NERA JURINIĆ</dc:creator>
  <cp:lastModifiedBy>NERA JURINIĆ</cp:lastModifiedBy>
  <cp:revision>12</cp:revision>
  <dcterms:created xsi:type="dcterms:W3CDTF">2018-09-27T11:42:30Z</dcterms:created>
  <dcterms:modified xsi:type="dcterms:W3CDTF">2018-10-02T10:58:35Z</dcterms:modified>
</cp:coreProperties>
</file>